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sldIdLst>
    <p:sldId id="256" r:id="rId2"/>
  </p:sldIdLst>
  <p:sldSz cx="6858000" cy="9144000" type="screen4x3"/>
  <p:notesSz cx="6888163" cy="100187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86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93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8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43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88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6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7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74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62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17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3E8B3-23E8-4146-9390-4286AFDD6B9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18FC-5468-45A3-9BA7-1B61C34B4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94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1490" y="84815"/>
            <a:ext cx="5829300" cy="1529651"/>
          </a:xfrm>
        </p:spPr>
        <p:txBody>
          <a:bodyPr>
            <a:noAutofit/>
          </a:bodyPr>
          <a:lstStyle/>
          <a:p>
            <a:r>
              <a:rPr kumimoji="1" lang="ja-JP" altLang="en-US" sz="6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お知らせ</a:t>
            </a:r>
            <a:endParaRPr kumimoji="1" lang="ja-JP" altLang="en-US" sz="66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" y="1699734"/>
            <a:ext cx="6686550" cy="5777807"/>
          </a:xfrm>
        </p:spPr>
        <p:txBody>
          <a:bodyPr>
            <a:noAutofit/>
          </a:bodyPr>
          <a:lstStyle/>
          <a:p>
            <a:r>
              <a:rPr lang="ja-JP" altLang="en-US" sz="5400" dirty="0" smtClean="0"/>
              <a:t>本日の午後診療</a:t>
            </a:r>
            <a:r>
              <a:rPr lang="ja-JP" altLang="en-US" sz="5400" dirty="0" smtClean="0"/>
              <a:t>は</a:t>
            </a:r>
            <a:r>
              <a:rPr lang="ja-JP" altLang="en-US" sz="5400" dirty="0"/>
              <a:t>　</a:t>
            </a:r>
            <a:endParaRPr lang="en-US" altLang="ja-JP" sz="5400" dirty="0" smtClean="0"/>
          </a:p>
          <a:p>
            <a:endParaRPr lang="en-US" altLang="ja-JP" sz="3600" dirty="0" smtClean="0"/>
          </a:p>
          <a:p>
            <a:r>
              <a:rPr lang="en-US" altLang="ja-JP" sz="11500" b="1" dirty="0" smtClean="0"/>
              <a:t>18</a:t>
            </a:r>
            <a:r>
              <a:rPr lang="ja-JP" altLang="en-US" sz="11500" b="1" dirty="0" smtClean="0"/>
              <a:t>：</a:t>
            </a:r>
            <a:r>
              <a:rPr lang="en-US" altLang="ja-JP" sz="11500" b="1" dirty="0" smtClean="0"/>
              <a:t>30</a:t>
            </a:r>
            <a:r>
              <a:rPr lang="ja-JP" altLang="en-US" sz="11500" b="1" dirty="0" smtClean="0"/>
              <a:t> </a:t>
            </a:r>
            <a:endParaRPr lang="en-US" altLang="ja-JP" sz="11500" b="1" dirty="0" smtClean="0"/>
          </a:p>
          <a:p>
            <a:r>
              <a:rPr lang="ja-JP" altLang="en-US" sz="8000" b="1" u="sng" dirty="0" smtClean="0"/>
              <a:t>受付</a:t>
            </a:r>
            <a:r>
              <a:rPr lang="ja-JP" altLang="en-US" sz="8000" b="1" u="sng" dirty="0" smtClean="0"/>
              <a:t>終了</a:t>
            </a:r>
            <a:endParaRPr lang="en-US" altLang="ja-JP" sz="8000" b="1" u="sng" dirty="0" smtClean="0"/>
          </a:p>
          <a:p>
            <a:endParaRPr lang="en-US" altLang="ja-JP" sz="3200" u="sng" dirty="0" smtClean="0"/>
          </a:p>
          <a:p>
            <a:r>
              <a:rPr lang="ja-JP" altLang="en-US" sz="6000" dirty="0" smtClean="0"/>
              <a:t>と</a:t>
            </a:r>
            <a:r>
              <a:rPr lang="ja-JP" altLang="en-US" sz="6000" dirty="0"/>
              <a:t>します。</a:t>
            </a:r>
            <a:endParaRPr kumimoji="1" lang="ja-JP" altLang="en-US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1490" y="7799877"/>
            <a:ext cx="5909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せしも胃腸肛門クリニック　</a:t>
            </a:r>
            <a:endParaRPr kumimoji="1"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院長</a:t>
            </a:r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1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10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お知らせ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お知らせ</dc:title>
  <dc:creator>Seshimo Iwao</dc:creator>
  <cp:lastModifiedBy>Seshimo Iwao</cp:lastModifiedBy>
  <cp:revision>6</cp:revision>
  <cp:lastPrinted>2020-07-28T23:00:32Z</cp:lastPrinted>
  <dcterms:created xsi:type="dcterms:W3CDTF">2018-08-22T07:27:22Z</dcterms:created>
  <dcterms:modified xsi:type="dcterms:W3CDTF">2020-07-28T23:00:57Z</dcterms:modified>
</cp:coreProperties>
</file>